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449FC9-9B3E-4432-9CF5-3458F54A5C92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2B4FDD-0ADF-40A8-8E3E-31F70BB6FB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Maps one figure onto another figure in a plane.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Slide;</a:t>
            </a:r>
            <a:r>
              <a:rPr lang="en-US" b="1" dirty="0" smtClean="0"/>
              <a:t> </a:t>
            </a:r>
            <a:r>
              <a:rPr lang="en-US" dirty="0" smtClean="0"/>
              <a:t>moves each point in a figure the same distance and in the same direction.</a:t>
            </a:r>
          </a:p>
          <a:p>
            <a:r>
              <a:rPr lang="en-US" b="1" dirty="0" smtClean="0"/>
              <a:t>(x + a, y + b); </a:t>
            </a:r>
            <a:r>
              <a:rPr lang="en-US" dirty="0" smtClean="0"/>
              <a:t>directions where to move</a:t>
            </a:r>
          </a:p>
          <a:p>
            <a:endParaRPr lang="en-US" b="1" dirty="0" smtClean="0"/>
          </a:p>
          <a:p>
            <a:r>
              <a:rPr lang="en-US" b="1" dirty="0"/>
              <a:t>a</a:t>
            </a:r>
            <a:r>
              <a:rPr lang="en-US" dirty="0" smtClean="0"/>
              <a:t> </a:t>
            </a:r>
            <a:r>
              <a:rPr lang="en-US" dirty="0" smtClean="0"/>
              <a:t>tells you how far to move left or right</a:t>
            </a:r>
          </a:p>
          <a:p>
            <a:r>
              <a:rPr lang="en-US" b="1" dirty="0"/>
              <a:t>b</a:t>
            </a:r>
            <a:r>
              <a:rPr lang="en-US" dirty="0" smtClean="0"/>
              <a:t> </a:t>
            </a:r>
            <a:r>
              <a:rPr lang="en-US" dirty="0" smtClean="0"/>
              <a:t>tells you how far to move up or down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original figure and its </a:t>
            </a:r>
            <a:r>
              <a:rPr lang="en-US" i="1" dirty="0" smtClean="0"/>
              <a:t>image</a:t>
            </a:r>
            <a:r>
              <a:rPr lang="en-US" dirty="0" smtClean="0"/>
              <a:t> are congruent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Flip</a:t>
            </a:r>
            <a:r>
              <a:rPr lang="en-US" dirty="0" smtClean="0"/>
              <a:t>; a mirror image of the original figure over a </a:t>
            </a:r>
            <a:r>
              <a:rPr lang="en-US" i="1" dirty="0" smtClean="0"/>
              <a:t>line of reflection ( the x or the y axis).</a:t>
            </a:r>
          </a:p>
          <a:p>
            <a:endParaRPr lang="en-US" dirty="0" smtClean="0"/>
          </a:p>
          <a:p>
            <a:r>
              <a:rPr lang="en-US" dirty="0" smtClean="0"/>
              <a:t>Reflection </a:t>
            </a:r>
            <a:r>
              <a:rPr lang="en-US" dirty="0" smtClean="0"/>
              <a:t>over the </a:t>
            </a:r>
            <a:r>
              <a:rPr lang="en-US" i="1" u="sng" dirty="0" smtClean="0"/>
              <a:t>x-axis</a:t>
            </a:r>
            <a:r>
              <a:rPr lang="en-US" dirty="0" smtClean="0"/>
              <a:t> results in a vertical flip and </a:t>
            </a:r>
            <a:r>
              <a:rPr lang="en-US" b="1" dirty="0" smtClean="0"/>
              <a:t>only the y-coordinate changes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Reflection </a:t>
            </a:r>
            <a:r>
              <a:rPr lang="en-US" dirty="0" smtClean="0"/>
              <a:t>over the </a:t>
            </a:r>
            <a:r>
              <a:rPr lang="en-US" i="1" u="sng" dirty="0" smtClean="0"/>
              <a:t>y-axis</a:t>
            </a:r>
            <a:r>
              <a:rPr lang="en-US" dirty="0" smtClean="0"/>
              <a:t> results in a horizontal flip and </a:t>
            </a:r>
            <a:r>
              <a:rPr lang="en-US" b="1" dirty="0" smtClean="0"/>
              <a:t>only the x-coordinate changes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93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Line symmetry</a:t>
            </a:r>
            <a:r>
              <a:rPr lang="en-US" dirty="0" smtClean="0"/>
              <a:t>- When figures can be folded in half and match exactly over </a:t>
            </a:r>
            <a:r>
              <a:rPr lang="en-US" i="1" dirty="0" smtClean="0"/>
              <a:t>lines of symmetry</a:t>
            </a:r>
          </a:p>
          <a:p>
            <a:endParaRPr lang="en-US" smtClean="0"/>
          </a:p>
          <a:p>
            <a:r>
              <a:rPr lang="en-US" smtClean="0"/>
              <a:t>Can </a:t>
            </a:r>
            <a:r>
              <a:rPr lang="en-US" dirty="0" smtClean="0"/>
              <a:t>have zero or many lines of 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181</TotalTime>
  <Words>147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Transformations</vt:lpstr>
      <vt:lpstr>Translations</vt:lpstr>
      <vt:lpstr>Reflections</vt:lpstr>
      <vt:lpstr>Symmetry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</dc:title>
  <dc:creator>local user</dc:creator>
  <cp:lastModifiedBy>Joel Richman</cp:lastModifiedBy>
  <cp:revision>4</cp:revision>
  <dcterms:created xsi:type="dcterms:W3CDTF">2011-04-06T11:37:52Z</dcterms:created>
  <dcterms:modified xsi:type="dcterms:W3CDTF">2013-03-12T19:32:22Z</dcterms:modified>
</cp:coreProperties>
</file>