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9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4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9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9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8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7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7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7D05-6673-47C8-A88A-C3897EE1099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1E26-85CD-4C31-B6CB-CBA13B164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Triangles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Closed figure 3 sides and 3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10 - 4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762000" y="838200"/>
            <a:ext cx="3276600" cy="7620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6781800" y="852985"/>
            <a:ext cx="1600200" cy="1447800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62000" y="5181600"/>
            <a:ext cx="28194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6599462">
            <a:off x="6253214" y="4628471"/>
            <a:ext cx="2133600" cy="1828800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86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Classify by angles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Acute Triangle</a:t>
            </a:r>
          </a:p>
          <a:p>
            <a:r>
              <a:rPr lang="en-US" dirty="0" smtClean="0"/>
              <a:t>All angles are less than 90 degrees</a:t>
            </a:r>
          </a:p>
          <a:p>
            <a:r>
              <a:rPr lang="en-US" b="1" i="1" dirty="0" smtClean="0"/>
              <a:t>Obtuse Triangle</a:t>
            </a:r>
          </a:p>
          <a:p>
            <a:r>
              <a:rPr lang="en-US" dirty="0" smtClean="0"/>
              <a:t>Has 1 angle bigger than 90 degrees but less than 180 degrees</a:t>
            </a:r>
          </a:p>
          <a:p>
            <a:r>
              <a:rPr lang="en-US" b="1" i="1" dirty="0" smtClean="0"/>
              <a:t>Right Triangle</a:t>
            </a:r>
          </a:p>
          <a:p>
            <a:r>
              <a:rPr lang="en-US" dirty="0" smtClean="0"/>
              <a:t>Has one angle that is exactly 90 degrees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282890" y="1676400"/>
            <a:ext cx="1676400" cy="12954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 rot="1708638">
            <a:off x="978089" y="3498579"/>
            <a:ext cx="3962400" cy="609600"/>
          </a:xfrm>
          <a:prstGeom prst="triangl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ight Triangle 7"/>
          <p:cNvSpPr/>
          <p:nvPr/>
        </p:nvSpPr>
        <p:spPr>
          <a:xfrm>
            <a:off x="1282890" y="3886200"/>
            <a:ext cx="2590800" cy="2438400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by Side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Equilateral Triangle</a:t>
            </a:r>
          </a:p>
          <a:p>
            <a:r>
              <a:rPr lang="en-US" dirty="0" smtClean="0"/>
              <a:t>3 congruent sides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Isosceles Triangle</a:t>
            </a:r>
          </a:p>
          <a:p>
            <a:r>
              <a:rPr lang="en-US" dirty="0" smtClean="0"/>
              <a:t>2 congruent sides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Scalene Triangle</a:t>
            </a:r>
          </a:p>
          <a:p>
            <a:r>
              <a:rPr lang="en-US" dirty="0" smtClean="0"/>
              <a:t>No congruent sides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524000" y="1752600"/>
            <a:ext cx="1828800" cy="12192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355883">
            <a:off x="514350" y="3352800"/>
            <a:ext cx="3848100" cy="68580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21071643">
            <a:off x="1219200" y="4800600"/>
            <a:ext cx="2743200" cy="762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measures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sum of the measures of the angles of a triangle is 180 degrees.</a:t>
            </a:r>
          </a:p>
          <a:p>
            <a:endParaRPr lang="en-US" dirty="0"/>
          </a:p>
          <a:p>
            <a:r>
              <a:rPr lang="en-US" dirty="0" smtClean="0"/>
              <a:t>In    CDE, m   C =135</a:t>
            </a:r>
            <a:r>
              <a:rPr lang="en-US" baseline="30000" dirty="0" smtClean="0"/>
              <a:t>o</a:t>
            </a:r>
            <a:r>
              <a:rPr lang="en-US" dirty="0" smtClean="0"/>
              <a:t> and m   D = 26</a:t>
            </a:r>
            <a:r>
              <a:rPr lang="en-US" baseline="30000" dirty="0" smtClean="0"/>
              <a:t>o</a:t>
            </a:r>
            <a:r>
              <a:rPr lang="en-US" dirty="0" smtClean="0"/>
              <a:t>, what is the m    E ?</a:t>
            </a:r>
          </a:p>
          <a:p>
            <a:r>
              <a:rPr lang="en-US" dirty="0" smtClean="0"/>
              <a:t>180 = 135 + 26 + e      </a:t>
            </a:r>
          </a:p>
          <a:p>
            <a:r>
              <a:rPr lang="en-US" dirty="0" smtClean="0"/>
              <a:t>e </a:t>
            </a:r>
            <a:r>
              <a:rPr lang="en-US" smtClean="0"/>
              <a:t>= 19</a:t>
            </a:r>
            <a:r>
              <a:rPr lang="en-US" baseline="30000" smtClean="0"/>
              <a:t>o</a:t>
            </a:r>
            <a:endParaRPr lang="en-US" baseline="30000" dirty="0" smtClean="0"/>
          </a:p>
          <a:p>
            <a:endParaRPr lang="en-US" baseline="30000" dirty="0"/>
          </a:p>
          <a:p>
            <a:r>
              <a:rPr lang="en-US" dirty="0" smtClean="0"/>
              <a:t>Assignment  p.527 – 528,  #12 – 40 evens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1366482" y="3257833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797790" y="348643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84143" y="3257833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348643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486400" y="3257833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10687" y="3901269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910687" y="3710484"/>
            <a:ext cx="3048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3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115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Triangles Closed figure 3 sides and 3 angles</vt:lpstr>
      <vt:lpstr>Classify by angles</vt:lpstr>
      <vt:lpstr>Classify by Side Length</vt:lpstr>
      <vt:lpstr>Angle measures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 user</dc:creator>
  <cp:lastModifiedBy>local user</cp:lastModifiedBy>
  <cp:revision>10</cp:revision>
  <dcterms:created xsi:type="dcterms:W3CDTF">2011-03-29T16:14:39Z</dcterms:created>
  <dcterms:modified xsi:type="dcterms:W3CDTF">2011-03-31T12:44:03Z</dcterms:modified>
</cp:coreProperties>
</file>